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2"/>
  </p:notesMasterIdLst>
  <p:handoutMasterIdLst>
    <p:handoutMasterId r:id="rId1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44" autoAdjust="0"/>
  </p:normalViewPr>
  <p:slideViewPr>
    <p:cSldViewPr>
      <p:cViewPr varScale="1">
        <p:scale>
          <a:sx n="64" d="100"/>
          <a:sy n="64" d="100"/>
        </p:scale>
        <p:origin x="-1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6988A-C4B8-4555-B541-85C4B76E773A}" type="datetimeFigureOut">
              <a:rPr lang="fr-FR" smtClean="0"/>
              <a:t>23/12/2009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0B899-6579-49CB-B12A-FA782E83D6EE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99FE-B1FA-4B61-B6FA-0ADC1C69CC4F}" type="datetimeFigureOut">
              <a:rPr lang="fr-FR" smtClean="0"/>
              <a:t>23/12/2009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4BC2B-8368-4807-ADC8-647411C2618E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BC2B-8368-4807-ADC8-647411C2618E}" type="slidenum">
              <a:rPr lang="fr-BE" smtClean="0"/>
              <a:t>2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BC2B-8368-4807-ADC8-647411C2618E}" type="slidenum">
              <a:rPr lang="fr-BE" smtClean="0"/>
              <a:t>7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62B4-5EB0-4FA7-979F-55ED8FECA973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Pierre Cornet – Diaporama n° 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F2EA-7892-4CA1-BF99-4EEFDB9C991D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0650-B0BE-4FE3-B883-738A50E02AB3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ED8-0D02-442E-8BF9-158B029D573A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AC01-D8F0-4581-B20C-B71749FCDC8A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5A55-F0E8-40D8-8F8A-176A2AA38E66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1C03-EBFD-43EA-BDE8-4B369F03BD02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F68D5-F9E2-463D-97CE-28ABDB1B1E74}" type="datetime1">
              <a:rPr lang="fr-FR" smtClean="0"/>
              <a:t>23/12/2009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011-593A-4EC1-947D-3E0D23ED5AF2}" type="datetime1">
              <a:rPr lang="fr-FR" smtClean="0"/>
              <a:t>23/12/2009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C73-B459-4700-9346-7CB00516747E}" type="datetime1">
              <a:rPr lang="fr-FR" smtClean="0"/>
              <a:t>23/12/2009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A138-37CD-4C16-A7DE-702AF7A4A5F1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862E-1BF3-492B-8476-F0A6C4798106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Pierre Cornet – Diaporama n° 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BA3E-8E14-48DD-A924-74A27A24F177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D95C-9716-4491-8A17-B00B64DAFEC1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FF04-60CD-4C94-A7D2-0E637E7510C3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B5CF-9486-4BE0-8C26-1F00545E3F87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1B26-AEFC-4FDF-A492-F47F1443A791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F4A1-A744-413F-9FF1-B8F61D898576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892-52D9-4042-B8DA-B4D23BD0E4FC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CC8A-2794-4039-A401-90A78DD2B39B}" type="datetime1">
              <a:rPr lang="fr-FR" smtClean="0"/>
              <a:t>23/12/2009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8C9D-4E00-4B0C-9455-A9797333DCEC}" type="datetime1">
              <a:rPr lang="fr-FR" smtClean="0"/>
              <a:t>23/12/2009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F0D0-AC66-4128-8C5F-63C45D1E015F}" type="datetime1">
              <a:rPr lang="fr-FR" smtClean="0"/>
              <a:t>23/12/2009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1DB6-DFE7-4D80-ABB5-C2325586678B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E3B5-528A-4F5A-98E8-F3AE3A9CB672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3448-AB5C-4A7C-938A-EB72B62122FE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1B82-8FBD-4435-B89C-2D7CA4773EBA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C705-2354-4A60-97B8-0AE0FDED1973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85E5-B2D3-4596-B7B1-9FB504AC124B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FD5A-24EA-4A72-BE59-E216EF041DE4}" type="datetime1">
              <a:rPr lang="fr-FR" smtClean="0"/>
              <a:t>23/12/2009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5B24-E8DF-40AB-B6D6-FB049B0D97DB}" type="datetime1">
              <a:rPr lang="fr-FR" smtClean="0"/>
              <a:t>23/12/2009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20-E501-4AE5-ABA9-E0915EA4E363}" type="datetime1">
              <a:rPr lang="fr-FR" smtClean="0"/>
              <a:t>23/12/2009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A184-054A-435C-B6CF-03382D34F86D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982E-2069-49F9-A5CD-1622AC5187F4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D9094-4A38-4B84-9792-4A5407D21A4A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Pierre Cornet – Diaporama n° 1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6570-81D6-4400-BD8F-42ADC010018C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6466-79AC-40A9-9D5C-F284EAD2D3E3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F57CA-4286-4BF6-BB1E-6A6CF2B979AC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0420-14CE-46EE-BE82-713A78EEC50A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Pierre Cornet – Diaporama n° 1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79700-2BF6-4D26-A15A-D81DA149942E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Microsoft PowerPoint 2007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Présentation des onglets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B06-9A6B-48AE-A9BA-7BDC5C9871C6}" type="datetime1">
              <a:rPr lang="fr-FR" smtClean="0"/>
              <a:t>23/12/2009</a:t>
            </a:fld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L’onglet: « Accueil »</a:t>
            </a:r>
            <a:endParaRPr lang="fr-BE" dirty="0"/>
          </a:p>
        </p:txBody>
      </p:sp>
      <p:pic>
        <p:nvPicPr>
          <p:cNvPr id="10" name="Espace réservé du contenu 9" descr="dia01Accuei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3257944"/>
            <a:ext cx="8229600" cy="1210474"/>
          </a:xfrm>
        </p:spPr>
      </p:pic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FC26-4364-4689-958F-BD9AFDDB8A68}" type="datetime1">
              <a:rPr lang="fr-FR" smtClean="0"/>
              <a:t>23/12/2009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2</a:t>
            </a:fld>
            <a:endParaRPr lang="fr-BE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L’onglet « Insertion »</a:t>
            </a:r>
            <a:endParaRPr lang="fr-BE" dirty="0"/>
          </a:p>
        </p:txBody>
      </p:sp>
      <p:pic>
        <p:nvPicPr>
          <p:cNvPr id="4" name="Espace réservé du contenu 3" descr="dia1inser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53254"/>
            <a:ext cx="8229600" cy="1219855"/>
          </a:xfr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20-AE35-458B-8EDE-B28B511F7186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3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L’onglet: « Création »</a:t>
            </a:r>
            <a:endParaRPr lang="fr-BE" dirty="0"/>
          </a:p>
        </p:txBody>
      </p:sp>
      <p:pic>
        <p:nvPicPr>
          <p:cNvPr id="4" name="Espace réservé du contenu 3" descr="Dia1cré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91911"/>
            <a:ext cx="8229600" cy="1142540"/>
          </a:xfr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8F6-A726-4F35-9EE6-97A94D34E805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4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L’onglet: « Animation »</a:t>
            </a:r>
            <a:endParaRPr lang="fr-BE" dirty="0"/>
          </a:p>
        </p:txBody>
      </p:sp>
      <p:pic>
        <p:nvPicPr>
          <p:cNvPr id="4" name="Espace réservé du contenu 3" descr="Dia1Anim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91911"/>
            <a:ext cx="8229600" cy="1142540"/>
          </a:xfr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14CF-F47E-466D-AAFA-21A1B6D86AC0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5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L’onglet: « Diaporama »</a:t>
            </a:r>
            <a:endParaRPr lang="fr-BE" dirty="0"/>
          </a:p>
        </p:txBody>
      </p:sp>
      <p:pic>
        <p:nvPicPr>
          <p:cNvPr id="4" name="Espace réservé du contenu 3" descr="Dia1Diapora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65229"/>
            <a:ext cx="8229600" cy="1195905"/>
          </a:xfr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F31-B402-4CA2-840F-205834B09E68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6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L’onglet: « Révision »</a:t>
            </a:r>
            <a:endParaRPr lang="fr-BE" dirty="0"/>
          </a:p>
        </p:txBody>
      </p:sp>
      <p:pic>
        <p:nvPicPr>
          <p:cNvPr id="4" name="Espace réservé du contenu 3" descr="Dia1Révis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04862" y="3277394"/>
            <a:ext cx="7534275" cy="1171575"/>
          </a:xfr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F052-2FCD-4697-891D-9957704DE339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7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L’onglet: « Affichage »</a:t>
            </a:r>
            <a:endParaRPr lang="fr-BE" dirty="0"/>
          </a:p>
        </p:txBody>
      </p:sp>
      <p:pic>
        <p:nvPicPr>
          <p:cNvPr id="4" name="Espace réservé du contenu 3" descr="Dia1Affich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15481"/>
            <a:ext cx="8229600" cy="1295400"/>
          </a:xfr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918-9C51-4302-9A4D-FF339F0DA267}" type="datetime1">
              <a:rPr lang="fr-FR" smtClean="0"/>
              <a:t>23/12/2009</a:t>
            </a:fld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6570-81D6-4400-BD8F-42ADC010018C}" type="slidenum">
              <a:rPr lang="fr-BE" smtClean="0"/>
              <a:t>8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Pierre Cornet – Diaporama n° 1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100</Words>
  <Application>Microsoft Office PowerPoint</Application>
  <PresentationFormat>Affichage à l'écran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Thème Office</vt:lpstr>
      <vt:lpstr>1_Conception personnalisée</vt:lpstr>
      <vt:lpstr>Conception personnalisée</vt:lpstr>
      <vt:lpstr>Microsoft PowerPoint 2007</vt:lpstr>
      <vt:lpstr>L’onglet: « Accueil »</vt:lpstr>
      <vt:lpstr>L’onglet « Insertion »</vt:lpstr>
      <vt:lpstr>L’onglet: « Création »</vt:lpstr>
      <vt:lpstr>L’onglet: « Animation »</vt:lpstr>
      <vt:lpstr>L’onglet: « Diaporama »</vt:lpstr>
      <vt:lpstr>L’onglet: « Révision »</vt:lpstr>
      <vt:lpstr>L’onglet: « Affichage »</vt:lpstr>
    </vt:vector>
  </TitlesOfParts>
  <Company>IEPSCF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2007</dc:title>
  <dc:creator>PC</dc:creator>
  <cp:lastModifiedBy>PC</cp:lastModifiedBy>
  <cp:revision>13</cp:revision>
  <dcterms:created xsi:type="dcterms:W3CDTF">2009-12-23T10:31:08Z</dcterms:created>
  <dcterms:modified xsi:type="dcterms:W3CDTF">2009-12-23T12:34:40Z</dcterms:modified>
</cp:coreProperties>
</file>