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62" d="100"/>
          <a:sy n="62" d="100"/>
        </p:scale>
        <p:origin x="-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8DE05-310D-473B-BF74-438A24FE223A}" type="datetimeFigureOut">
              <a:rPr lang="fr-FR" smtClean="0"/>
              <a:t>03/02/2010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CE86-B13D-44A4-A8E1-28634F43217C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E99D5-A971-47C9-BFBD-07CDCF469627}" type="datetimeFigureOut">
              <a:rPr lang="fr-FR" smtClean="0"/>
              <a:t>03/02/2010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13E4-D61C-4DB3-A588-C34E788F81DC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13E4-D61C-4DB3-A588-C34E788F81DC}" type="slidenum">
              <a:rPr lang="fr-BE" smtClean="0"/>
              <a:t>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4F5F-7FD4-467E-AC8F-87D33E89CBF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C240E0-172B-4806-A7E0-D31D11FCD5C7}" type="datetimeFigureOut">
              <a:rPr lang="fr-FR" smtClean="0"/>
              <a:pPr/>
              <a:t>03/02/2010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429520" y="6477000"/>
            <a:ext cx="15620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r-BE" dirty="0" smtClean="0"/>
              <a:t>© Pierre Cornet </a:t>
            </a:r>
            <a:fld id="{276D4F5F-7FD4-467E-AC8F-87D33E89CBF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Outlook 2007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b="1" dirty="0"/>
              <a:t>Présentation d'un logiciel </a:t>
            </a:r>
            <a:r>
              <a:rPr lang="fr-BE" b="1" dirty="0" smtClean="0"/>
              <a:t>complet</a:t>
            </a:r>
          </a:p>
          <a:p>
            <a:r>
              <a:rPr lang="fr-BE" b="1" dirty="0"/>
              <a:t>de messagerie </a:t>
            </a:r>
            <a:r>
              <a:rPr lang="fr-BE" b="1" dirty="0" smtClean="0"/>
              <a:t>de </a:t>
            </a:r>
            <a:r>
              <a:rPr lang="fr-BE" b="1" dirty="0"/>
              <a:t>gestion </a:t>
            </a:r>
            <a:r>
              <a:rPr lang="fr-BE" b="1" dirty="0" smtClean="0"/>
              <a:t>d'agendas, et de tâches…</a:t>
            </a:r>
            <a:endParaRPr lang="fr-B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Calendrier – paramètres</a:t>
            </a:r>
            <a:endParaRPr lang="fr-BE" dirty="0"/>
          </a:p>
        </p:txBody>
      </p:sp>
      <p:pic>
        <p:nvPicPr>
          <p:cNvPr id="4" name="Espace réservé du contenu 3" descr="paramètrerendezv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3555" y="1554163"/>
            <a:ext cx="5249289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Calendrier – </a:t>
            </a:r>
            <a:r>
              <a:rPr lang="fr-BE" b="1" dirty="0" smtClean="0"/>
              <a:t>périodicité</a:t>
            </a:r>
            <a:endParaRPr lang="fr-BE" dirty="0"/>
          </a:p>
        </p:txBody>
      </p:sp>
      <p:pic>
        <p:nvPicPr>
          <p:cNvPr id="4" name="Espace réservé du contenu 3" descr="periodic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7862" y="1774031"/>
            <a:ext cx="5400675" cy="40862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Contact: nouveau</a:t>
            </a:r>
            <a:endParaRPr lang="fr-BE" dirty="0"/>
          </a:p>
        </p:txBody>
      </p:sp>
      <p:pic>
        <p:nvPicPr>
          <p:cNvPr id="4" name="Espace réservé du contenu 3" descr="nouveau cont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9720" y="1554163"/>
            <a:ext cx="7296959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Contact: liste de distribution</a:t>
            </a:r>
            <a:endParaRPr lang="fr-BE" dirty="0"/>
          </a:p>
        </p:txBody>
      </p:sp>
      <p:pic>
        <p:nvPicPr>
          <p:cNvPr id="4" name="Espace réservé du contenu 3" descr="nouveau liste distrib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817" y="1554163"/>
            <a:ext cx="5238766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Tâche: création d’une tâche</a:t>
            </a:r>
            <a:endParaRPr lang="fr-BE" dirty="0"/>
          </a:p>
        </p:txBody>
      </p:sp>
      <p:pic>
        <p:nvPicPr>
          <p:cNvPr id="4" name="Espace réservé du contenu 3" descr="creation dune t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7661"/>
            <a:ext cx="8686800" cy="381896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Tâche: création d’une tâche - détails</a:t>
            </a:r>
            <a:endParaRPr lang="fr-BE" dirty="0"/>
          </a:p>
        </p:txBody>
      </p:sp>
      <p:pic>
        <p:nvPicPr>
          <p:cNvPr id="4" name="Espace réservé du contenu 3" descr="creation dune tache 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69331"/>
            <a:ext cx="8229600" cy="30956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Tâches: affichage général</a:t>
            </a:r>
            <a:endParaRPr lang="fr-BE" dirty="0"/>
          </a:p>
        </p:txBody>
      </p:sp>
      <p:pic>
        <p:nvPicPr>
          <p:cNvPr id="4" name="Espace réservé du contenu 3" descr="Affichage général tâ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162" y="1554163"/>
            <a:ext cx="6964075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Note: post-</a:t>
            </a:r>
            <a:r>
              <a:rPr lang="fr-BE" dirty="0" err="1" smtClean="0"/>
              <a:t>it!</a:t>
            </a:r>
            <a:endParaRPr lang="fr-BE" dirty="0"/>
          </a:p>
        </p:txBody>
      </p:sp>
      <p:pic>
        <p:nvPicPr>
          <p:cNvPr id="4" name="Espace réservé du contenu 3" descr="realisation n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928934"/>
            <a:ext cx="3347471" cy="2856894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Options des </a:t>
            </a:r>
            <a:r>
              <a:rPr lang="fr-BE" dirty="0" smtClean="0"/>
              <a:t>notes</a:t>
            </a:r>
            <a:endParaRPr lang="fr-BE" dirty="0"/>
          </a:p>
        </p:txBody>
      </p:sp>
      <p:pic>
        <p:nvPicPr>
          <p:cNvPr id="4" name="Espace réservé du contenu 3" descr="option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5994" y="2500306"/>
            <a:ext cx="4685684" cy="2643206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/>
          <a:lstStyle/>
          <a:p>
            <a:r>
              <a:rPr lang="fr-BE" b="1" dirty="0" smtClean="0"/>
              <a:t>Notes: affichage général</a:t>
            </a:r>
            <a:endParaRPr lang="fr-BE" dirty="0"/>
          </a:p>
        </p:txBody>
      </p:sp>
      <p:pic>
        <p:nvPicPr>
          <p:cNvPr id="4" name="Espace réservé du contenu 3" descr="affichage général par catego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550" y="2035969"/>
            <a:ext cx="8115300" cy="3562350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Sommaire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Courrier,</a:t>
            </a:r>
          </a:p>
          <a:p>
            <a:r>
              <a:rPr lang="fr-BE" dirty="0" smtClean="0"/>
              <a:t>Calendrier,</a:t>
            </a:r>
          </a:p>
          <a:p>
            <a:r>
              <a:rPr lang="fr-BE" dirty="0" smtClean="0"/>
              <a:t>Contact,</a:t>
            </a:r>
          </a:p>
          <a:p>
            <a:r>
              <a:rPr lang="fr-BE" dirty="0" smtClean="0"/>
              <a:t>Tâche,</a:t>
            </a:r>
          </a:p>
          <a:p>
            <a:r>
              <a:rPr lang="fr-BE" dirty="0" smtClean="0"/>
              <a:t>Note,</a:t>
            </a:r>
          </a:p>
          <a:p>
            <a:r>
              <a:rPr lang="fr-BE" dirty="0" smtClean="0"/>
              <a:t>Journal,</a:t>
            </a:r>
          </a:p>
          <a:p>
            <a:r>
              <a:rPr lang="fr-BE" dirty="0" smtClean="0"/>
              <a:t>Options.</a:t>
            </a:r>
          </a:p>
          <a:p>
            <a:endParaRPr lang="fr-BE" dirty="0"/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357158" y="1571612"/>
            <a:ext cx="2000264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à coins arrondis 4">
            <a:hlinkClick r:id="rId3" action="ppaction://hlinksldjump"/>
          </p:cNvPr>
          <p:cNvSpPr/>
          <p:nvPr/>
        </p:nvSpPr>
        <p:spPr>
          <a:xfrm>
            <a:off x="357158" y="2285992"/>
            <a:ext cx="2357454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à coins arrondis 5">
            <a:hlinkClick r:id="rId4" action="ppaction://hlinksldjump"/>
          </p:cNvPr>
          <p:cNvSpPr/>
          <p:nvPr/>
        </p:nvSpPr>
        <p:spPr>
          <a:xfrm>
            <a:off x="357158" y="2857496"/>
            <a:ext cx="192882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>
            <a:hlinkClick r:id="rId5" action="ppaction://hlinksldjump"/>
          </p:cNvPr>
          <p:cNvSpPr/>
          <p:nvPr/>
        </p:nvSpPr>
        <p:spPr>
          <a:xfrm>
            <a:off x="357158" y="3429000"/>
            <a:ext cx="164307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>
            <a:hlinkClick r:id="rId6" action="ppaction://hlinksldjump"/>
          </p:cNvPr>
          <p:cNvSpPr/>
          <p:nvPr/>
        </p:nvSpPr>
        <p:spPr>
          <a:xfrm>
            <a:off x="285720" y="4071942"/>
            <a:ext cx="157163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à coins arrondis 8">
            <a:hlinkClick r:id="rId7" action="ppaction://hlinksldjump"/>
          </p:cNvPr>
          <p:cNvSpPr/>
          <p:nvPr/>
        </p:nvSpPr>
        <p:spPr>
          <a:xfrm>
            <a:off x="285720" y="4572008"/>
            <a:ext cx="200026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>
            <a:hlinkClick r:id="rId8" action="ppaction://hlinksldjump"/>
          </p:cNvPr>
          <p:cNvSpPr/>
          <p:nvPr/>
        </p:nvSpPr>
        <p:spPr>
          <a:xfrm>
            <a:off x="357158" y="5214950"/>
            <a:ext cx="192882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journal: activation</a:t>
            </a:r>
            <a:endParaRPr lang="fr-BE" dirty="0"/>
          </a:p>
        </p:txBody>
      </p:sp>
      <p:pic>
        <p:nvPicPr>
          <p:cNvPr id="4" name="Espace réservé du contenu 3" descr="activation du jour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429288" cy="3521700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journal: sélection-surveillance</a:t>
            </a:r>
            <a:endParaRPr lang="fr-BE" dirty="0"/>
          </a:p>
        </p:txBody>
      </p:sp>
      <p:pic>
        <p:nvPicPr>
          <p:cNvPr id="4" name="Espace réservé du contenu 3" descr="activation du journal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534" y="2291556"/>
            <a:ext cx="6996711" cy="4137840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journal: affichage</a:t>
            </a:r>
            <a:endParaRPr lang="fr-BE" dirty="0"/>
          </a:p>
        </p:txBody>
      </p:sp>
      <p:pic>
        <p:nvPicPr>
          <p:cNvPr id="4" name="Espace réservé du contenu 3" descr="affichage du journal sur deux mouvements de fichiers 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687" y="1735931"/>
            <a:ext cx="8201025" cy="41624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Options - générales</a:t>
            </a:r>
            <a:endParaRPr lang="fr-BE" dirty="0"/>
          </a:p>
        </p:txBody>
      </p:sp>
      <p:pic>
        <p:nvPicPr>
          <p:cNvPr id="4" name="Espace réservé du contenu 3" descr="outils options gen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2994" y="1554163"/>
            <a:ext cx="4890412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Options: générales - messagerie</a:t>
            </a:r>
            <a:endParaRPr lang="fr-BE" dirty="0"/>
          </a:p>
        </p:txBody>
      </p:sp>
      <p:pic>
        <p:nvPicPr>
          <p:cNvPr id="4" name="Espace réservé du contenu 3" descr="outils options general message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2637" y="1697831"/>
            <a:ext cx="5191125" cy="42386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Options avancées – messagerie et suivi</a:t>
            </a:r>
            <a:endParaRPr lang="fr-BE" dirty="0"/>
          </a:p>
        </p:txBody>
      </p:sp>
      <p:pic>
        <p:nvPicPr>
          <p:cNvPr id="5" name="Espace réservé du contenu 4" descr="outils options general messagerie avancé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8724" y="1600200"/>
            <a:ext cx="3343151" cy="4724400"/>
          </a:xfrm>
        </p:spPr>
      </p:pic>
      <p:pic>
        <p:nvPicPr>
          <p:cNvPr id="6" name="Espace réservé du contenu 5" descr="outils options general messagerie suiv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5" y="2124075"/>
            <a:ext cx="3638550" cy="3676650"/>
          </a:xfrm>
        </p:spPr>
      </p:pic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Bouton d'action : Suivant 8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Bouton d'action : Accueil 9">
            <a:hlinkClick r:id="rId4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Outils: options du calendrier</a:t>
            </a:r>
            <a:endParaRPr lang="fr-BE" dirty="0"/>
          </a:p>
        </p:txBody>
      </p:sp>
      <p:pic>
        <p:nvPicPr>
          <p:cNvPr id="4" name="Espace réservé du contenu 3" descr="outils options general calend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8287" y="1678781"/>
            <a:ext cx="6219825" cy="42767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Outils: options des contacts</a:t>
            </a:r>
            <a:endParaRPr lang="fr-BE" dirty="0"/>
          </a:p>
        </p:txBody>
      </p:sp>
      <p:pic>
        <p:nvPicPr>
          <p:cNvPr id="4" name="Espace réservé du contenu 3" descr="outils options general options des conta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5372100" cy="3920490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Outils: options des </a:t>
            </a:r>
            <a:r>
              <a:rPr lang="fr-BE" b="1" dirty="0" smtClean="0"/>
              <a:t>tâches</a:t>
            </a:r>
            <a:endParaRPr lang="fr-BE" dirty="0"/>
          </a:p>
        </p:txBody>
      </p:sp>
      <p:pic>
        <p:nvPicPr>
          <p:cNvPr id="4" name="Espace réservé du contenu 3" descr="outils options general ta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075" y="2682080"/>
            <a:ext cx="5784592" cy="3032936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Personnaliser Outlook Aujourd’hui</a:t>
            </a:r>
            <a:endParaRPr lang="fr-BE" dirty="0"/>
          </a:p>
        </p:txBody>
      </p:sp>
      <p:pic>
        <p:nvPicPr>
          <p:cNvPr id="4" name="Espace réservé du contenu 3" descr="personnaliseroutlookaujourdh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5791200" cy="475297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Les </a:t>
            </a:r>
            <a:r>
              <a:rPr lang="fr-BE" b="1" dirty="0" smtClean="0"/>
              <a:t>rubans: message</a:t>
            </a:r>
            <a:endParaRPr lang="fr-BE" dirty="0"/>
          </a:p>
        </p:txBody>
      </p:sp>
      <p:pic>
        <p:nvPicPr>
          <p:cNvPr id="4" name="Espace réservé du contenu 3" descr="rubanmess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229600" cy="1215000"/>
          </a:xfrm>
        </p:spPr>
      </p:pic>
      <p:pic>
        <p:nvPicPr>
          <p:cNvPr id="5" name="Image 4" descr="rubaninser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9144000" cy="1337265"/>
          </a:xfrm>
          <a:prstGeom prst="rect">
            <a:avLst/>
          </a:prstGeom>
        </p:spPr>
      </p:pic>
      <p:pic>
        <p:nvPicPr>
          <p:cNvPr id="6" name="Image 5" descr="rubanop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0504"/>
            <a:ext cx="9144000" cy="1337265"/>
          </a:xfrm>
          <a:prstGeom prst="rect">
            <a:avLst/>
          </a:prstGeom>
        </p:spPr>
      </p:pic>
      <p:pic>
        <p:nvPicPr>
          <p:cNvPr id="7" name="Image 6" descr="rubanformat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9144000" cy="1119305"/>
          </a:xfrm>
          <a:prstGeom prst="rect">
            <a:avLst/>
          </a:prstGeom>
        </p:spPr>
      </p:pic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Bouton d'action : Suivant 9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Bouton d'action : Accueil 10">
            <a:hlinkClick r:id="rId7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Rubans: calendrier</a:t>
            </a:r>
            <a:endParaRPr lang="fr-BE" dirty="0"/>
          </a:p>
        </p:txBody>
      </p:sp>
      <p:pic>
        <p:nvPicPr>
          <p:cNvPr id="4" name="Espace réservé du contenu 3" descr="rubancalendriernouvellereun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229600" cy="1045929"/>
          </a:xfrm>
        </p:spPr>
      </p:pic>
      <p:pic>
        <p:nvPicPr>
          <p:cNvPr id="5" name="Image 4" descr="rubancalendrierrendezvo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9144000" cy="1123742"/>
          </a:xfrm>
          <a:prstGeom prst="rect">
            <a:avLst/>
          </a:prstGeom>
        </p:spPr>
      </p:pic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Bouton d'action : Accueil 8">
            <a:hlinkClick r:id="rId4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Rubans: Contact - Tâche</a:t>
            </a:r>
            <a:endParaRPr lang="fr-BE" dirty="0"/>
          </a:p>
        </p:txBody>
      </p:sp>
      <p:pic>
        <p:nvPicPr>
          <p:cNvPr id="6" name="Espace réservé du contenu 5" descr="rubannouveaucont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8229600" cy="1056854"/>
          </a:xfrm>
        </p:spPr>
      </p:pic>
      <p:pic>
        <p:nvPicPr>
          <p:cNvPr id="7" name="Image 6" descr="rubannouveautâ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" y="3786190"/>
            <a:ext cx="9115425" cy="1162050"/>
          </a:xfrm>
          <a:prstGeom prst="rect">
            <a:avLst/>
          </a:prstGeom>
        </p:spPr>
      </p:pic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Bouton d'action : Suivant 8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Bouton d'action : Accueil 9">
            <a:hlinkClick r:id="rId4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Courrier: envoyer</a:t>
            </a:r>
            <a:endParaRPr lang="fr-BE" dirty="0"/>
          </a:p>
        </p:txBody>
      </p:sp>
      <p:pic>
        <p:nvPicPr>
          <p:cNvPr id="8" name="Espace réservé du contenu 7" descr="envoyeruncour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29600" cy="3790800"/>
          </a:xfrm>
        </p:spPr>
      </p:pic>
      <p:sp>
        <p:nvSpPr>
          <p:cNvPr id="5" name="Bouton d'action : Précédent 4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Accueil 6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Courrier: boîte de réception</a:t>
            </a:r>
            <a:endParaRPr lang="fr-BE" dirty="0"/>
          </a:p>
        </p:txBody>
      </p:sp>
      <p:pic>
        <p:nvPicPr>
          <p:cNvPr id="8" name="Espace réservé du contenu 7" descr="boite de recep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160294" cy="5160446"/>
          </a:xfrm>
        </p:spPr>
      </p:pic>
      <p:sp>
        <p:nvSpPr>
          <p:cNvPr id="5" name="Bouton d'action : Précédent 4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Accueil 6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Calendrier – vue générale</a:t>
            </a:r>
            <a:endParaRPr lang="fr-BE" dirty="0"/>
          </a:p>
        </p:txBody>
      </p:sp>
      <p:pic>
        <p:nvPicPr>
          <p:cNvPr id="4" name="Espace réservé du contenu 3" descr="calendrierglo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283" y="1554163"/>
            <a:ext cx="6711834" cy="4525962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Calendrier – nouveau rendez-vous</a:t>
            </a:r>
            <a:endParaRPr lang="fr-BE" dirty="0"/>
          </a:p>
        </p:txBody>
      </p:sp>
      <p:pic>
        <p:nvPicPr>
          <p:cNvPr id="4" name="Espace réservé du contenu 3" descr="nouveau rendezv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4412" y="1888331"/>
            <a:ext cx="7267575" cy="3857625"/>
          </a:xfrm>
        </p:spPr>
      </p:pic>
      <p:sp>
        <p:nvSpPr>
          <p:cNvPr id="6" name="Bouton d'action : Précédent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4143372" y="6643710"/>
            <a:ext cx="357190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145</Words>
  <Application>Microsoft Office PowerPoint</Application>
  <PresentationFormat>Affichage à l'écran (4:3)</PresentationFormat>
  <Paragraphs>39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Promenade</vt:lpstr>
      <vt:lpstr>Outlook 2007</vt:lpstr>
      <vt:lpstr>Sommaire</vt:lpstr>
      <vt:lpstr>Les rubans: message</vt:lpstr>
      <vt:lpstr>Rubans: calendrier</vt:lpstr>
      <vt:lpstr>Rubans: Contact - Tâche</vt:lpstr>
      <vt:lpstr>Courrier: envoyer</vt:lpstr>
      <vt:lpstr>Courrier: boîte de réception</vt:lpstr>
      <vt:lpstr>Calendrier – vue générale</vt:lpstr>
      <vt:lpstr>Calendrier – nouveau rendez-vous</vt:lpstr>
      <vt:lpstr>Calendrier – paramètres</vt:lpstr>
      <vt:lpstr>Calendrier – périodicité</vt:lpstr>
      <vt:lpstr>Contact: nouveau</vt:lpstr>
      <vt:lpstr>Contact: liste de distribution</vt:lpstr>
      <vt:lpstr>Tâche: création d’une tâche</vt:lpstr>
      <vt:lpstr>Tâche: création d’une tâche - détails</vt:lpstr>
      <vt:lpstr>Tâches: affichage général</vt:lpstr>
      <vt:lpstr>Note: post-it!</vt:lpstr>
      <vt:lpstr>Options des notes</vt:lpstr>
      <vt:lpstr>Notes: affichage général</vt:lpstr>
      <vt:lpstr>Le journal: activation</vt:lpstr>
      <vt:lpstr>Le journal: sélection-surveillance</vt:lpstr>
      <vt:lpstr>Le journal: affichage</vt:lpstr>
      <vt:lpstr>Options - générales</vt:lpstr>
      <vt:lpstr>Options: générales - messagerie</vt:lpstr>
      <vt:lpstr>Options avancées – messagerie et suivi</vt:lpstr>
      <vt:lpstr>Outils: options du calendrier</vt:lpstr>
      <vt:lpstr>Outils: options des contacts</vt:lpstr>
      <vt:lpstr>Outils: options des tâches</vt:lpstr>
      <vt:lpstr>Personnaliser Outlook Aujourd’hui</vt:lpstr>
    </vt:vector>
  </TitlesOfParts>
  <Company>IEPSCF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2007</dc:title>
  <dc:creator>PC</dc:creator>
  <cp:lastModifiedBy>PC</cp:lastModifiedBy>
  <cp:revision>32</cp:revision>
  <dcterms:created xsi:type="dcterms:W3CDTF">2010-02-02T11:44:23Z</dcterms:created>
  <dcterms:modified xsi:type="dcterms:W3CDTF">2010-02-03T15:26:43Z</dcterms:modified>
</cp:coreProperties>
</file>